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44"/>
  </p:notesMasterIdLst>
  <p:handoutMasterIdLst>
    <p:handoutMasterId r:id="rId45"/>
  </p:handoutMasterIdLst>
  <p:sldIdLst>
    <p:sldId id="267" r:id="rId3"/>
    <p:sldId id="273" r:id="rId4"/>
    <p:sldId id="272" r:id="rId5"/>
    <p:sldId id="510" r:id="rId6"/>
    <p:sldId id="659" r:id="rId7"/>
    <p:sldId id="623" r:id="rId8"/>
    <p:sldId id="624" r:id="rId9"/>
    <p:sldId id="660" r:id="rId10"/>
    <p:sldId id="661" r:id="rId11"/>
    <p:sldId id="662" r:id="rId12"/>
    <p:sldId id="663" r:id="rId13"/>
    <p:sldId id="665" r:id="rId14"/>
    <p:sldId id="666" r:id="rId15"/>
    <p:sldId id="667" r:id="rId16"/>
    <p:sldId id="668" r:id="rId17"/>
    <p:sldId id="629" r:id="rId18"/>
    <p:sldId id="630" r:id="rId19"/>
    <p:sldId id="669" r:id="rId20"/>
    <p:sldId id="670" r:id="rId21"/>
    <p:sldId id="636" r:id="rId22"/>
    <p:sldId id="637" r:id="rId23"/>
    <p:sldId id="671" r:id="rId24"/>
    <p:sldId id="672" r:id="rId25"/>
    <p:sldId id="673" r:id="rId26"/>
    <p:sldId id="674" r:id="rId27"/>
    <p:sldId id="675" r:id="rId28"/>
    <p:sldId id="676" r:id="rId29"/>
    <p:sldId id="690" r:id="rId30"/>
    <p:sldId id="677" r:id="rId31"/>
    <p:sldId id="678" r:id="rId32"/>
    <p:sldId id="679" r:id="rId33"/>
    <p:sldId id="680" r:id="rId34"/>
    <p:sldId id="643" r:id="rId35"/>
    <p:sldId id="681" r:id="rId36"/>
    <p:sldId id="682" r:id="rId37"/>
    <p:sldId id="683" r:id="rId38"/>
    <p:sldId id="684" r:id="rId39"/>
    <p:sldId id="686" r:id="rId40"/>
    <p:sldId id="687" r:id="rId41"/>
    <p:sldId id="688" r:id="rId42"/>
    <p:sldId id="689" r:id="rId43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1386" y="96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0BE584C5-CEA3-4681-8257-ED3A8CE47BF1}"/>
    <pc:docChg chg="modSld">
      <pc:chgData name="조 현영" userId="86576d6c08d227aa" providerId="LiveId" clId="{0BE584C5-CEA3-4681-8257-ED3A8CE47BF1}" dt="2020-09-17T13:27:33.785" v="7" actId="20577"/>
      <pc:docMkLst>
        <pc:docMk/>
      </pc:docMkLst>
      <pc:sldChg chg="modSp mod">
        <pc:chgData name="조 현영" userId="86576d6c08d227aa" providerId="LiveId" clId="{0BE584C5-CEA3-4681-8257-ED3A8CE47BF1}" dt="2020-09-17T13:27:33.785" v="7" actId="20577"/>
        <pc:sldMkLst>
          <pc:docMk/>
          <pc:sldMk cId="2250241406" sldId="663"/>
        </pc:sldMkLst>
        <pc:spChg chg="mod">
          <ac:chgData name="조 현영" userId="86576d6c08d227aa" providerId="LiveId" clId="{0BE584C5-CEA3-4681-8257-ED3A8CE47BF1}" dt="2020-09-17T13:27:33.785" v="7" actId="20577"/>
          <ac:spMkLst>
            <pc:docMk/>
            <pc:sldMk cId="2250241406" sldId="663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9/17/2020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9/17/2020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9/17/2020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9/17/2020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9/17/2020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hyperlink" Target="http://localhost:8005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hyperlink" Target="http://localhost:8005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hyperlink" Target="http://localhost:8005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ZeroCho/nodejs-book/tree/master/ch12/12.4/gif-cha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ZeroCho/nodejs-book/tree/master/ch12/12.4/gif-cha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hyperlink" Target="http://localhost:8005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hyperlink" Target="https://github.com/ZeroCho/nodejs-book/blob/master/ch11/11.5/gif-chat/views/chat.pu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eroCho/nodejs-book/blob/master/ch11/11.6/gif-chat/routes/index.js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s://github.com/ZeroCho/nodejs-book/blob/master/ch12/12.7/gif-chat/views/chat.pu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ZeroCho/nodejs-book/tree/master/ch11/11.2/gif-cha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11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3C96D4-F99A-4B4B-B9E2-E2BF84488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" y="0"/>
            <a:ext cx="9119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socket.js 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3957791" cy="496462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모듈을 불러옴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Websocket.Server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({ server })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익스프레스 서버와 연결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connection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이벤트는 서버와 연결될 때 실행되는 이벤트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req.headers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[‘x-forwarded-for’] ||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req.connection.remoteAddress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클라이언트의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알아내는 유명한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message, error, close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이벤트는 각각 메시지가 올 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발생할 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 연결 종료할 때 호출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ws.OPEN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연결 상태가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열려있다는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뜻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연결되었다는 뜻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ws.send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메시지 전송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초마다 보내고 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0D1F8E-2D7B-49D3-95ED-6875BBA74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786" y="1355148"/>
            <a:ext cx="2304280" cy="92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F8F0DA-608E-4EB9-90D2-456AA2558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273" y="2219253"/>
            <a:ext cx="4730680" cy="4279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C2B318-D125-4401-8AB8-E4591FED6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255" y="1355148"/>
            <a:ext cx="2167990" cy="86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 err="1">
                <a:solidFill>
                  <a:schemeClr val="tx1"/>
                </a:solidFill>
              </a:rPr>
              <a:t>프런트엔드에서</a:t>
            </a:r>
            <a:r>
              <a:rPr lang="ko-KR" altLang="en-US" dirty="0">
                <a:solidFill>
                  <a:schemeClr val="tx1"/>
                </a:solidFill>
              </a:rPr>
              <a:t> 메시지 답장하기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879503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index.</a:t>
            </a:r>
            <a:r>
              <a:rPr lang="en-US" altLang="ko-KR" dirty="0"/>
              <a:t>html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작성하고 스크립트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 WebSocket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최신 브라우저에서 지원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인수로 서버의 주소를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onopen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이벤트리스너는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서버와 연결되었을 때 호출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onmessage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이벤트리스너는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서버에서 메시지가 올 때 호출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event.data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서버 메시지 내용이 들어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webSocket.send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서버로 메시지 전달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F20381-C875-44AE-87CC-0DFEB7E6B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81" y="1346929"/>
            <a:ext cx="3375024" cy="29600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99EC41-6309-4E2C-AAE8-37C6275C4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794" y="4321615"/>
            <a:ext cx="4879503" cy="25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4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http://localhost:8005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F12 console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탭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접속하는 순간부터 노드의 콘솔과 브라우저의 콘솔에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초마다 메시지 찍힘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BB2150-0212-4EFF-97F2-B4A9FDACB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449681"/>
            <a:ext cx="2752725" cy="1695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BD8542-FC4F-446F-B72A-380E981BF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80" y="4293105"/>
            <a:ext cx="7143268" cy="22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6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Network </a:t>
            </a:r>
            <a:r>
              <a:rPr lang="ko-KR" altLang="en-US" dirty="0">
                <a:solidFill>
                  <a:schemeClr val="tx1"/>
                </a:solidFill>
              </a:rPr>
              <a:t>요청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개발자 도구의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Network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탭 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websocket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 한 번으로 지속적으로 데이터 주고 받음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FF23B-1C27-4BEF-9E91-15A14974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870" y="1816003"/>
            <a:ext cx="7438013" cy="17858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AFA435-2875-47BA-9FE8-A61D2BCF3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14" y="3958853"/>
            <a:ext cx="6423844" cy="28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4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다른 브라우저로도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다른 브라우저에서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http://localhost:8005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접속한 브라우저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클라이언트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두 개라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서버가 받는 메시지의 양도 두 배가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1E108-79B3-46E7-8FEB-8C3BC8A2A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155462"/>
            <a:ext cx="6703459" cy="15151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278222-0129-41AC-91E6-786FABB85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80" y="3837461"/>
            <a:ext cx="2993857" cy="24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14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>
                <a:solidFill>
                  <a:schemeClr val="tx1"/>
                </a:solidFill>
              </a:rPr>
              <a:t>클라이언트 하나 종료하기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브라우저를 하나 종료하기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콘솔에 접속 해제 메시지가 뜨고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메시지의 양이 하나가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편의성을 위해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 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Socket.IO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67AEAE-2B4E-4A97-891A-B4358D43E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155462"/>
            <a:ext cx="3613246" cy="270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6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12.3 Socket.IO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585433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Socket.IO </a:t>
            </a:r>
            <a:r>
              <a:rPr lang="ko-KR" altLang="en-US" dirty="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4533861" cy="550285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socket.io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패키지 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Socket.IO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Socket.IO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패키지를 불러와 익스프레스 서버와 연결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인수는 클라이언트와 연결할 수 있는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(/socket.io)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connection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이벤트는 서버와 연결되었을 때 호출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콜백으로 소켓 객체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(socket)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socket.request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요청 객체에 접근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socket.id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소켓 고유 아이디 확인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disconnect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이벤트는 연결 종료 시 호출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error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에러 발생 시 호출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reply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사용자가 직접 만들 이벤트로 클라이언트에서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reply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 발생 시 서버에 전달됨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socket.emit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메시지 전달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인수는 이벤트 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인수가 메시지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12.3 Socket.IO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6B45DA-2848-40FB-8CBD-1DA60F7F8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519" y="1297541"/>
            <a:ext cx="3900185" cy="35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49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클라이언트에서 메시지 주고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4937111" cy="55028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index.</a:t>
            </a:r>
            <a:r>
              <a:rPr lang="en-US" altLang="ko-KR" dirty="0"/>
              <a:t>html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수정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/socket.io/socket.io.js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스크립트를 넣어주어야 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io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제공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connect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메서드로 서버 주소로 연결하고 서버의 설정과 같은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path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(/socket.io)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 주소가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프로토콜임에 유의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리스너로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서버에서 오는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 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socket.emit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(‘reply’,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reply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 발생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12.3 Socket.IO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098390-C877-49CA-8230-D7E81DF4A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438" y="1473593"/>
            <a:ext cx="3460582" cy="5579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C80C1E-D678-4B9B-9FD1-EBDB9DD55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658" y="2031537"/>
            <a:ext cx="2853976" cy="13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55028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  <a:hlinkClick r:id="rId2"/>
              </a:rPr>
              <a:t>http://localhost:8005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접속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 도구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Network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탭을 보면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웹소켓과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폴링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연결 둘 다 있음 확인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Socket.IO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먼저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폴링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방식으로 연결 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소켓을 지원하지 않는 브라우저를 위해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소켓을 사용할 수 있다면 웹 소켓으로 업그레이드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소켓만 사용하고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transports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다음과 같이 주면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12.3 Socket.IO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E4DB24-5EF9-4DD3-BAFF-E823E10C3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398" y="2104039"/>
            <a:ext cx="5587879" cy="165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12E443-5893-46A1-918E-869FDEE54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255" y="4692866"/>
            <a:ext cx="2784280" cy="20778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D7384B-299C-4749-975C-C66C4C512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6101" y="4692866"/>
            <a:ext cx="5118389" cy="15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12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431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웹 소켓 이해하기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12.2  </a:t>
            </a:r>
            <a:r>
              <a:rPr lang="en-US" altLang="ko-KR" sz="2000" b="1" dirty="0" err="1">
                <a:ea typeface="KoPub돋움체_Pro Bold" panose="02020603020101020101" pitchFamily="18" charset="-127"/>
              </a:rPr>
              <a:t>ws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모듈로 웹 소켓 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12.3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Socket.IO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12.4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실시간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GIF </a:t>
            </a:r>
            <a:r>
              <a:rPr lang="ko-KR" altLang="en-US" sz="2000" b="1" dirty="0" err="1">
                <a:ea typeface="KoPub돋움체_Pro Bold" panose="02020603020101020101" pitchFamily="18" charset="-127"/>
              </a:rPr>
              <a:t>채팅방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 만들기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12.5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미들웨어와 소켓 연결하기</a:t>
            </a:r>
            <a:br>
              <a:rPr lang="en-US" altLang="ko-KR" sz="2000" b="1" dirty="0">
                <a:ea typeface="KoPub돋움체_Pro Bold" panose="02020603020101020101" pitchFamily="18" charset="-127"/>
              </a:rPr>
            </a:b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12.6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채팅 구현하기</a:t>
            </a:r>
            <a:br>
              <a:rPr lang="en-US" altLang="ko-KR" sz="2000" b="1" dirty="0">
                <a:ea typeface="KoPub돋움체_Pro Bold" panose="02020603020101020101" pitchFamily="18" charset="-127"/>
              </a:rPr>
            </a:b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12.4 </a:t>
            </a:r>
            <a:r>
              <a:rPr lang="ko-KR" altLang="en-US" dirty="0"/>
              <a:t>실시간 </a:t>
            </a:r>
            <a:r>
              <a:rPr lang="en-US" altLang="ko-KR" dirty="0"/>
              <a:t>GIF </a:t>
            </a:r>
            <a:r>
              <a:rPr lang="ko-KR" altLang="en-US" dirty="0" err="1"/>
              <a:t>채팅방</a:t>
            </a:r>
            <a:r>
              <a:rPr lang="ko-KR" altLang="en-US" dirty="0"/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235123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프로젝트 구조 갖추기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필요 패키지 설치 후 스키마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color-hash</a:t>
            </a:r>
            <a:r>
              <a:rPr lang="ko-KR" altLang="en-US" dirty="0"/>
              <a:t>는 익명 닉네임에 컬러를 줄 때 사용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DA3FEF-A547-44A6-BB8E-8FE6C553D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492" y="1889991"/>
            <a:ext cx="38671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0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스키마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채팅방</a:t>
            </a:r>
            <a:r>
              <a:rPr lang="ko-KR" altLang="en-US" dirty="0"/>
              <a:t> 스키마</a:t>
            </a:r>
            <a:r>
              <a:rPr lang="en-US" altLang="ko-KR" dirty="0"/>
              <a:t>(room.js)</a:t>
            </a:r>
            <a:r>
              <a:rPr lang="ko-KR" altLang="en-US" dirty="0"/>
              <a:t>와 채팅 스키마</a:t>
            </a:r>
            <a:r>
              <a:rPr lang="en-US" altLang="ko-KR" dirty="0"/>
              <a:t>(chat.js)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E25A4E-C56A-4B35-86B5-04B7812D8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58397"/>
            <a:ext cx="3248036" cy="50996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6AFAF6-D4D1-4D7F-AC3C-13CA3601A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144" y="1758397"/>
            <a:ext cx="3569722" cy="50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스키마 연결하기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188220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스키마를 </a:t>
            </a:r>
            <a:r>
              <a:rPr lang="en-US" altLang="ko-KR" dirty="0"/>
              <a:t>index.js</a:t>
            </a:r>
            <a:r>
              <a:rPr lang="ko-KR" altLang="en-US" dirty="0"/>
              <a:t>와 연결</a:t>
            </a:r>
            <a:endParaRPr lang="en-US" altLang="ko-KR" dirty="0"/>
          </a:p>
          <a:p>
            <a:pPr lvl="1"/>
            <a:r>
              <a:rPr lang="ko-KR" altLang="en-US" dirty="0"/>
              <a:t>익스프레스와 </a:t>
            </a:r>
            <a:r>
              <a:rPr lang="ko-KR" altLang="en-US" dirty="0" err="1"/>
              <a:t>몽구스를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en-US" altLang="ko-KR" dirty="0"/>
              <a:t>.env </a:t>
            </a:r>
            <a:r>
              <a:rPr lang="ko-KR" altLang="en-US" dirty="0"/>
              <a:t>파일에 비밀키 입력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56569A-C7C0-43C6-9647-F65A441AA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589" y="1355147"/>
            <a:ext cx="3055048" cy="6835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AF9499-A0B9-44F3-81AE-76B92C47F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588" y="2064117"/>
            <a:ext cx="4377899" cy="46406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BB1C4A-3623-420C-B7DC-48018F6B0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80" y="2392076"/>
            <a:ext cx="2121843" cy="1161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D5673B-0550-4F7C-8A69-6826904E8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580" y="3553084"/>
            <a:ext cx="2937734" cy="33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23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 err="1">
                <a:solidFill>
                  <a:schemeClr val="tx1"/>
                </a:solidFill>
              </a:rPr>
              <a:t>프런트엔드</a:t>
            </a:r>
            <a:r>
              <a:rPr lang="ko-KR" altLang="en-US" dirty="0">
                <a:solidFill>
                  <a:schemeClr val="tx1"/>
                </a:solidFill>
              </a:rPr>
              <a:t> 파일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https://github.com/ZeroCho/nodejs-book/tree/master/ch12/12.4/gif-chat</a:t>
            </a:r>
            <a:endParaRPr lang="en-US" altLang="ko-KR" dirty="0"/>
          </a:p>
          <a:p>
            <a:pPr lvl="1"/>
            <a:r>
              <a:rPr lang="en-US" altLang="ko-KR" dirty="0"/>
              <a:t>views/layout.html, public/main.css, views/main.html, views/room.html, views/chat.html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/>
              <a:t>main.html</a:t>
            </a:r>
            <a:r>
              <a:rPr lang="ko-KR" altLang="en-US" dirty="0"/>
              <a:t>의 코드에서 </a:t>
            </a:r>
            <a:r>
              <a:rPr lang="en-US" altLang="ko-KR" dirty="0" err="1"/>
              <a:t>io.connect</a:t>
            </a:r>
            <a:r>
              <a:rPr lang="ko-KR" altLang="en-US" dirty="0"/>
              <a:t>의 주소가 달라졌다는 점에 주목</a:t>
            </a:r>
            <a:endParaRPr lang="en-US" altLang="ko-KR" dirty="0"/>
          </a:p>
          <a:p>
            <a:pPr lvl="1"/>
            <a:r>
              <a:rPr lang="ko-KR" altLang="en-US" dirty="0"/>
              <a:t>주소의 </a:t>
            </a:r>
            <a:r>
              <a:rPr lang="en-US" altLang="ko-KR" dirty="0"/>
              <a:t>/room</a:t>
            </a:r>
            <a:r>
              <a:rPr lang="ko-KR" altLang="en-US" dirty="0"/>
              <a:t>은 네임스페이스</a:t>
            </a:r>
            <a:r>
              <a:rPr lang="en-US" altLang="ko-KR" dirty="0"/>
              <a:t>(</a:t>
            </a:r>
            <a:r>
              <a:rPr lang="ko-KR" altLang="en-US" dirty="0"/>
              <a:t>같은 </a:t>
            </a:r>
            <a:r>
              <a:rPr lang="ko-KR" altLang="en-US" dirty="0" err="1"/>
              <a:t>네임스페이스끼리만</a:t>
            </a:r>
            <a:r>
              <a:rPr lang="ko-KR" altLang="en-US" dirty="0"/>
              <a:t> 데이터 전달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socket</a:t>
            </a:r>
            <a:r>
              <a:rPr lang="ko-KR" altLang="en-US" dirty="0"/>
              <a:t>에는 </a:t>
            </a:r>
            <a:r>
              <a:rPr lang="en-US" altLang="ko-KR" dirty="0" err="1"/>
              <a:t>newRoom</a:t>
            </a:r>
            <a:r>
              <a:rPr lang="en-US" altLang="ko-KR" dirty="0"/>
              <a:t>(</a:t>
            </a:r>
            <a:r>
              <a:rPr lang="ko-KR" altLang="en-US" dirty="0"/>
              <a:t>새 방 생성 시 목록에 방 추가 이벤트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removeRoom</a:t>
            </a:r>
            <a:r>
              <a:rPr lang="en-US" altLang="ko-KR" dirty="0"/>
              <a:t>(</a:t>
            </a:r>
            <a:r>
              <a:rPr lang="ko-KR" altLang="en-US" dirty="0"/>
              <a:t>방 폭파 시 목록에서 방 제거 이벤트</a:t>
            </a:r>
            <a:r>
              <a:rPr lang="en-US" altLang="ko-KR" dirty="0"/>
              <a:t>) </a:t>
            </a:r>
            <a:r>
              <a:rPr lang="ko-KR" altLang="en-US" dirty="0"/>
              <a:t>이벤트 연결</a:t>
            </a:r>
            <a:endParaRPr lang="en-US" altLang="ko-KR" dirty="0"/>
          </a:p>
          <a:p>
            <a:pPr lvl="1"/>
            <a:r>
              <a:rPr lang="en-US" altLang="ko-KR" dirty="0"/>
              <a:t>chat.html</a:t>
            </a:r>
            <a:r>
              <a:rPr lang="ko-KR" altLang="en-US" dirty="0"/>
              <a:t>에서는 </a:t>
            </a:r>
            <a:r>
              <a:rPr lang="en-US" altLang="ko-KR" dirty="0"/>
              <a:t>/chat </a:t>
            </a:r>
            <a:r>
              <a:rPr lang="ko-KR" altLang="en-US" dirty="0"/>
              <a:t>네임스페이스에 연결</a:t>
            </a:r>
            <a:endParaRPr lang="en-US" altLang="ko-KR" dirty="0"/>
          </a:p>
          <a:p>
            <a:pPr lvl="1"/>
            <a:r>
              <a:rPr lang="en-US" altLang="ko-KR" dirty="0"/>
              <a:t>join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방에 참가할 때 들어왔다는 시스템 메시지 등록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exit </a:t>
            </a:r>
            <a:r>
              <a:rPr lang="ko-KR" altLang="en-US" dirty="0"/>
              <a:t>이벤트</a:t>
            </a:r>
            <a:r>
              <a:rPr lang="en-US" altLang="ko-KR" dirty="0"/>
              <a:t>(</a:t>
            </a:r>
            <a:r>
              <a:rPr lang="ko-KR" altLang="en-US" dirty="0"/>
              <a:t>방에서 나갈 때 나갔다는 시스템 메시지 등록</a:t>
            </a:r>
            <a:r>
              <a:rPr lang="en-US" altLang="ko-KR" dirty="0"/>
              <a:t>)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168595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socket.js</a:t>
            </a:r>
            <a:r>
              <a:rPr lang="ko-KR" altLang="en-US" dirty="0">
                <a:solidFill>
                  <a:schemeClr val="tx1"/>
                </a:solidFill>
              </a:rPr>
              <a:t>에 소켓 이벤트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5109932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socket.js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 err="1"/>
              <a:t>app.set</a:t>
            </a:r>
            <a:r>
              <a:rPr lang="en-US" altLang="ko-KR" dirty="0"/>
              <a:t>(‘</a:t>
            </a:r>
            <a:r>
              <a:rPr lang="en-US" altLang="ko-KR" dirty="0" err="1"/>
              <a:t>io</a:t>
            </a:r>
            <a:r>
              <a:rPr lang="en-US" altLang="ko-KR" dirty="0"/>
              <a:t>’, </a:t>
            </a:r>
            <a:r>
              <a:rPr lang="en-US" altLang="ko-KR" dirty="0" err="1"/>
              <a:t>io</a:t>
            </a:r>
            <a:r>
              <a:rPr lang="en-US" altLang="ko-KR" dirty="0"/>
              <a:t>);</a:t>
            </a:r>
            <a:r>
              <a:rPr lang="ko-KR" altLang="en-US" dirty="0"/>
              <a:t>로 라우터에서 </a:t>
            </a:r>
            <a:r>
              <a:rPr lang="en-US" altLang="ko-KR" dirty="0" err="1"/>
              <a:t>io</a:t>
            </a:r>
            <a:r>
              <a:rPr lang="en-US" altLang="ko-KR" dirty="0"/>
              <a:t> </a:t>
            </a:r>
            <a:r>
              <a:rPr lang="ko-KR" altLang="en-US" dirty="0"/>
              <a:t>객체를 쓸 수 있게 저장</a:t>
            </a:r>
            <a:r>
              <a:rPr lang="en-US" altLang="ko-KR" dirty="0"/>
              <a:t>(</a:t>
            </a:r>
            <a:r>
              <a:rPr lang="en-US" altLang="ko-KR" dirty="0" err="1"/>
              <a:t>req.app.get</a:t>
            </a:r>
            <a:r>
              <a:rPr lang="en-US" altLang="ko-KR" dirty="0"/>
              <a:t>(‘</a:t>
            </a:r>
            <a:r>
              <a:rPr lang="en-US" altLang="ko-KR" dirty="0" err="1"/>
              <a:t>io</a:t>
            </a:r>
            <a:r>
              <a:rPr lang="en-US" altLang="ko-KR" dirty="0"/>
              <a:t>’)</a:t>
            </a:r>
            <a:r>
              <a:rPr lang="ko-KR" altLang="en-US" dirty="0"/>
              <a:t>로 접근 가능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 err="1"/>
              <a:t>io.of</a:t>
            </a:r>
            <a:r>
              <a:rPr lang="ko-KR" altLang="en-US" dirty="0"/>
              <a:t>는 네임스페이스에 접근하는 메서드</a:t>
            </a:r>
            <a:endParaRPr lang="en-US" altLang="ko-KR" dirty="0"/>
          </a:p>
          <a:p>
            <a:pPr lvl="1"/>
            <a:r>
              <a:rPr lang="ko-KR" altLang="en-US" dirty="0"/>
              <a:t>각각의 네임스페이스에 이벤트를 따로 걸어줄 수 있음</a:t>
            </a:r>
            <a:endParaRPr lang="en-US" altLang="ko-KR" dirty="0"/>
          </a:p>
          <a:p>
            <a:pPr lvl="1"/>
            <a:r>
              <a:rPr lang="en-US" altLang="ko-KR" dirty="0" err="1"/>
              <a:t>req.headers.referer</a:t>
            </a:r>
            <a:r>
              <a:rPr lang="ko-KR" altLang="en-US" dirty="0"/>
              <a:t>에 요청 주소가 들어 있음</a:t>
            </a:r>
            <a:endParaRPr lang="en-US" altLang="ko-KR" dirty="0"/>
          </a:p>
          <a:p>
            <a:pPr lvl="1"/>
            <a:r>
              <a:rPr lang="ko-KR" altLang="en-US" dirty="0"/>
              <a:t>요청 주소에서 방 아이디를 추출하여 </a:t>
            </a:r>
            <a:r>
              <a:rPr lang="en-US" altLang="ko-KR" dirty="0" err="1"/>
              <a:t>socket.join</a:t>
            </a:r>
            <a:r>
              <a:rPr lang="ko-KR" altLang="en-US" dirty="0"/>
              <a:t>으로 방 입장</a:t>
            </a:r>
            <a:endParaRPr lang="en-US" altLang="ko-KR" dirty="0"/>
          </a:p>
          <a:p>
            <a:pPr lvl="1"/>
            <a:r>
              <a:rPr lang="en-US" altLang="ko-KR" dirty="0" err="1"/>
              <a:t>socket.leave</a:t>
            </a:r>
            <a:r>
              <a:rPr lang="ko-KR" altLang="en-US" dirty="0"/>
              <a:t>로 방에서 나갈 수 있음</a:t>
            </a:r>
            <a:endParaRPr lang="en-US" altLang="ko-KR" dirty="0"/>
          </a:p>
          <a:p>
            <a:pPr lvl="1"/>
            <a:r>
              <a:rPr lang="en-US" altLang="ko-KR" dirty="0" err="1"/>
              <a:t>socket.join</a:t>
            </a:r>
            <a:r>
              <a:rPr lang="ko-KR" altLang="en-US" dirty="0"/>
              <a:t>과 </a:t>
            </a:r>
            <a:r>
              <a:rPr lang="en-US" altLang="ko-KR" dirty="0"/>
              <a:t>leave</a:t>
            </a:r>
            <a:r>
              <a:rPr lang="ko-KR" altLang="en-US" dirty="0"/>
              <a:t>는 </a:t>
            </a:r>
            <a:r>
              <a:rPr lang="en-US" altLang="ko-KR" dirty="0"/>
              <a:t>Socket.IO</a:t>
            </a:r>
            <a:r>
              <a:rPr lang="ko-KR" altLang="en-US" dirty="0"/>
              <a:t>에서 준비해둔 메서드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15F2E0-88E7-4672-9710-F047EDA56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712" y="1177765"/>
            <a:ext cx="3192905" cy="56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75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방 개념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Socket.IO</a:t>
            </a:r>
            <a:r>
              <a:rPr lang="ko-KR" altLang="en-US" dirty="0"/>
              <a:t>에서는 </a:t>
            </a:r>
            <a:r>
              <a:rPr lang="en-US" altLang="ko-KR" dirty="0" err="1"/>
              <a:t>io</a:t>
            </a:r>
            <a:r>
              <a:rPr lang="en-US" altLang="ko-KR" dirty="0"/>
              <a:t> </a:t>
            </a:r>
            <a:r>
              <a:rPr lang="ko-KR" altLang="en-US" dirty="0"/>
              <a:t>객체 아래에 네임스페이스와 방이 있음</a:t>
            </a:r>
            <a:endParaRPr lang="en-US" altLang="ko-KR" dirty="0"/>
          </a:p>
          <a:p>
            <a:pPr lvl="1"/>
            <a:r>
              <a:rPr lang="ko-KR" altLang="en-US" dirty="0"/>
              <a:t>기본 네임스페이스는 </a:t>
            </a:r>
            <a:r>
              <a:rPr lang="en-US" altLang="ko-KR" dirty="0"/>
              <a:t>/</a:t>
            </a:r>
          </a:p>
          <a:p>
            <a:pPr lvl="1"/>
            <a:r>
              <a:rPr lang="ko-KR" altLang="en-US" dirty="0"/>
              <a:t>방은 네임스페이스의 하위 개념</a:t>
            </a:r>
            <a:endParaRPr lang="en-US" altLang="ko-KR" dirty="0"/>
          </a:p>
          <a:p>
            <a:pPr lvl="1"/>
            <a:r>
              <a:rPr lang="ko-KR" altLang="en-US" dirty="0"/>
              <a:t>같은 네임스페이스</a:t>
            </a:r>
            <a:r>
              <a:rPr lang="en-US" altLang="ko-KR" dirty="0"/>
              <a:t>, </a:t>
            </a:r>
            <a:r>
              <a:rPr lang="ko-KR" altLang="en-US" dirty="0"/>
              <a:t>같은 방 안에서만 소통할 수 있음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7194E1-9424-43BB-B516-6AC1EA09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303" y="2852930"/>
            <a:ext cx="5991128" cy="29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1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color-hash </a:t>
            </a:r>
            <a:r>
              <a:rPr lang="ko-KR" altLang="en-US" dirty="0">
                <a:solidFill>
                  <a:schemeClr val="tx1"/>
                </a:solidFill>
              </a:rPr>
              <a:t>적용하기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익명 채팅이므로 방문자에게 고유 컬러 아이디 부여</a:t>
            </a:r>
            <a:endParaRPr lang="en-US" altLang="ko-KR" dirty="0"/>
          </a:p>
          <a:p>
            <a:pPr lvl="1"/>
            <a:r>
              <a:rPr lang="ko-KR" altLang="en-US" dirty="0"/>
              <a:t>세션에 컬러 아이디 저장</a:t>
            </a:r>
            <a:r>
              <a:rPr lang="en-US" altLang="ko-KR" dirty="0"/>
              <a:t>(</a:t>
            </a:r>
            <a:r>
              <a:rPr lang="en-US" altLang="ko-KR" dirty="0" err="1"/>
              <a:t>req.session.color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실시간 </a:t>
            </a: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GIF </a:t>
            </a:r>
            <a:r>
              <a:rPr lang="ko-KR" altLang="en-US" dirty="0" err="1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채팅방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 만들기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67D66A-6827-4064-892E-6A3DC41AD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323" y="1239934"/>
            <a:ext cx="3055214" cy="55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4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12.5 </a:t>
            </a:r>
            <a:r>
              <a:rPr lang="ko-KR" altLang="en-US" dirty="0"/>
              <a:t>미들웨어와 소켓 연결하기</a:t>
            </a:r>
          </a:p>
        </p:txBody>
      </p:sp>
    </p:spTree>
    <p:extLst>
      <p:ext uri="{BB962C8B-B14F-4D97-AF65-F5344CB8AC3E}">
        <p14:creationId xmlns:p14="http://schemas.microsoft.com/office/powerpoint/2010/main" val="56422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socket.io</a:t>
            </a:r>
            <a:r>
              <a:rPr lang="ko-KR" altLang="en-US" dirty="0">
                <a:solidFill>
                  <a:schemeClr val="tx1"/>
                </a:solidFill>
              </a:rPr>
              <a:t>에서 세션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app.js </a:t>
            </a:r>
            <a:r>
              <a:rPr lang="ko-KR" altLang="en-US" dirty="0"/>
              <a:t>수정 후 </a:t>
            </a:r>
            <a:r>
              <a:rPr lang="en-US" altLang="ko-KR" dirty="0"/>
              <a:t>Socket.IO </a:t>
            </a:r>
            <a:r>
              <a:rPr lang="ko-KR" altLang="en-US" dirty="0"/>
              <a:t>미들웨어로 연결</a:t>
            </a:r>
            <a:endParaRPr lang="en-US" altLang="ko-KR" dirty="0"/>
          </a:p>
          <a:p>
            <a:pPr lvl="1"/>
            <a:r>
              <a:rPr lang="en-US" altLang="ko-KR" dirty="0" err="1"/>
              <a:t>io.use</a:t>
            </a:r>
            <a:r>
              <a:rPr lang="ko-KR" altLang="en-US" dirty="0"/>
              <a:t>로 익스프레스 미들웨어를 </a:t>
            </a:r>
            <a:r>
              <a:rPr lang="en-US" altLang="ko-KR" dirty="0"/>
              <a:t>Socket.io</a:t>
            </a:r>
            <a:r>
              <a:rPr lang="ko-KR" altLang="en-US" dirty="0"/>
              <a:t>에서 사용 가능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미들웨어와 소켓 연결하기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4CB6D3-5D4E-45A6-9686-5AA9394AD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098096"/>
            <a:ext cx="3314499" cy="41520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D8A920-5958-4D54-B8D4-BB4AD6B31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825" y="6229608"/>
            <a:ext cx="2518284" cy="3101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537382-2AD8-4B78-ABCF-B7C6AADBDC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8152"/>
          <a:stretch/>
        </p:blipFill>
        <p:spPr>
          <a:xfrm>
            <a:off x="4456119" y="2098095"/>
            <a:ext cx="3572301" cy="347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12.1 </a:t>
            </a:r>
            <a:r>
              <a:rPr lang="ko-KR" altLang="en-US" dirty="0"/>
              <a:t>웹 소켓 이해하기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방 입장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퇴장 메시지 전송하기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5463932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to(</a:t>
            </a:r>
            <a:r>
              <a:rPr lang="ko-KR" altLang="en-US" dirty="0" err="1"/>
              <a:t>방아이디</a:t>
            </a:r>
            <a:r>
              <a:rPr lang="en-US" altLang="ko-KR" dirty="0"/>
              <a:t>).emit(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메시지</a:t>
            </a:r>
            <a:r>
              <a:rPr lang="en-US" altLang="ko-KR" dirty="0"/>
              <a:t>)</a:t>
            </a:r>
            <a:r>
              <a:rPr lang="ko-KR" altLang="en-US" dirty="0"/>
              <a:t>로 특정 방에 데이터 전송</a:t>
            </a:r>
            <a:endParaRPr lang="en-US" altLang="ko-KR" dirty="0"/>
          </a:p>
          <a:p>
            <a:pPr lvl="1"/>
            <a:r>
              <a:rPr lang="ko-KR" altLang="en-US" dirty="0"/>
              <a:t>사용자가 </a:t>
            </a:r>
            <a:r>
              <a:rPr lang="en-US" altLang="ko-KR" dirty="0"/>
              <a:t>0</a:t>
            </a:r>
            <a:r>
              <a:rPr lang="ko-KR" altLang="en-US" dirty="0"/>
              <a:t>명이면 방 폭파 기능도 추가</a:t>
            </a:r>
            <a:endParaRPr lang="en-US" altLang="ko-KR" dirty="0"/>
          </a:p>
          <a:p>
            <a:pPr lvl="1"/>
            <a:r>
              <a:rPr lang="en-US" altLang="ko-KR" dirty="0" err="1"/>
              <a:t>socket.adapter.rooms</a:t>
            </a:r>
            <a:r>
              <a:rPr lang="en-US" altLang="ko-KR" dirty="0"/>
              <a:t>[</a:t>
            </a:r>
            <a:r>
              <a:rPr lang="ko-KR" altLang="en-US" dirty="0" err="1"/>
              <a:t>방아이디</a:t>
            </a:r>
            <a:r>
              <a:rPr lang="en-US" altLang="ko-KR" dirty="0"/>
              <a:t>]</a:t>
            </a:r>
            <a:r>
              <a:rPr lang="ko-KR" altLang="en-US" dirty="0"/>
              <a:t>에 방에 들어있는 소켓 아이디 목록이 나옴</a:t>
            </a:r>
            <a:endParaRPr lang="en-US" altLang="ko-KR" dirty="0"/>
          </a:p>
          <a:p>
            <a:pPr lvl="1"/>
            <a:r>
              <a:rPr lang="en-US" altLang="ko-KR" dirty="0"/>
              <a:t>.length</a:t>
            </a:r>
            <a:r>
              <a:rPr lang="ko-KR" altLang="en-US" dirty="0"/>
              <a:t>로 방 인원 파악 가능</a:t>
            </a:r>
            <a:r>
              <a:rPr lang="en-US" altLang="ko-KR" dirty="0"/>
              <a:t>(</a:t>
            </a:r>
            <a:r>
              <a:rPr lang="ko-KR" altLang="en-US" dirty="0"/>
              <a:t>정확하지는 않음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방 폭파 기능은 익스프레스 라우터로 따로 구현</a:t>
            </a:r>
            <a:endParaRPr lang="en-US" altLang="ko-KR" dirty="0"/>
          </a:p>
          <a:p>
            <a:pPr lvl="1"/>
            <a:r>
              <a:rPr lang="en-US" altLang="ko-KR" dirty="0" err="1"/>
              <a:t>axios</a:t>
            </a:r>
            <a:r>
              <a:rPr lang="ko-KR" altLang="en-US" dirty="0"/>
              <a:t>로 라우터에 요청을 보냄</a:t>
            </a:r>
            <a:endParaRPr lang="en-US" altLang="ko-KR" dirty="0"/>
          </a:p>
          <a:p>
            <a:pPr lvl="1"/>
            <a:r>
              <a:rPr lang="ko-KR" altLang="en-US" dirty="0"/>
              <a:t>따로 구현하는 이유는 </a:t>
            </a:r>
            <a:r>
              <a:rPr lang="en-US" altLang="ko-KR" dirty="0"/>
              <a:t>DB </a:t>
            </a:r>
            <a:r>
              <a:rPr lang="ko-KR" altLang="en-US" dirty="0"/>
              <a:t>작업을 라우터에서 처리하는 게 편하기 때문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미들웨어와 소켓 연결하기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8C801-66B4-49B8-B6E8-4C87E2629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926" y="1355147"/>
            <a:ext cx="2562490" cy="23663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68B103-0E37-4A00-A730-A82F7E209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393" y="3721496"/>
            <a:ext cx="3085739" cy="304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03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라우터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소스 코드는 </a:t>
            </a:r>
            <a:r>
              <a:rPr lang="en-US" altLang="ko-KR" dirty="0">
                <a:hlinkClick r:id="rId2"/>
              </a:rPr>
              <a:t>https://github.com/ZeroCho/nodejs-book/tree/master/ch12/12.4/gif-chat</a:t>
            </a:r>
            <a:endParaRPr lang="en-US" altLang="ko-KR" dirty="0"/>
          </a:p>
          <a:p>
            <a:pPr lvl="1"/>
            <a:r>
              <a:rPr lang="en-US" altLang="ko-KR" dirty="0"/>
              <a:t>routes/index.js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/>
              <a:t>GET /: </a:t>
            </a:r>
            <a:r>
              <a:rPr lang="ko-KR" altLang="en-US" dirty="0"/>
              <a:t>메인 페이지</a:t>
            </a:r>
            <a:r>
              <a:rPr lang="en-US" altLang="ko-KR" dirty="0"/>
              <a:t>(</a:t>
            </a:r>
            <a:r>
              <a:rPr lang="ko-KR" altLang="en-US" dirty="0"/>
              <a:t>방 목록</a:t>
            </a:r>
            <a:r>
              <a:rPr lang="en-US" altLang="ko-KR" dirty="0"/>
              <a:t>)</a:t>
            </a:r>
            <a:r>
              <a:rPr lang="ko-KR" altLang="en-US" dirty="0"/>
              <a:t> 접속 라우터</a:t>
            </a:r>
            <a:endParaRPr lang="en-US" altLang="ko-KR" dirty="0"/>
          </a:p>
          <a:p>
            <a:pPr lvl="1"/>
            <a:r>
              <a:rPr lang="en-US" altLang="ko-KR" dirty="0"/>
              <a:t>GET /room: </a:t>
            </a:r>
            <a:r>
              <a:rPr lang="ko-KR" altLang="en-US" dirty="0"/>
              <a:t>방 생성 화면 라우터</a:t>
            </a:r>
            <a:endParaRPr lang="en-US" altLang="ko-KR" dirty="0"/>
          </a:p>
          <a:p>
            <a:pPr lvl="1"/>
            <a:r>
              <a:rPr lang="en-US" altLang="ko-KR" dirty="0"/>
              <a:t>POST /room: </a:t>
            </a:r>
            <a:r>
              <a:rPr lang="ko-KR" altLang="en-US" dirty="0"/>
              <a:t>방 생성 요청 라우터</a:t>
            </a:r>
            <a:endParaRPr lang="en-US" altLang="ko-KR" dirty="0"/>
          </a:p>
          <a:p>
            <a:pPr lvl="1"/>
            <a:r>
              <a:rPr lang="en-US" altLang="ko-KR" dirty="0"/>
              <a:t>GET  /room/:id </a:t>
            </a:r>
            <a:r>
              <a:rPr lang="ko-KR" altLang="en-US" dirty="0"/>
              <a:t>방 입장 라우터</a:t>
            </a:r>
            <a:endParaRPr lang="en-US" altLang="ko-KR" dirty="0"/>
          </a:p>
          <a:p>
            <a:pPr lvl="1"/>
            <a:r>
              <a:rPr lang="en-US" altLang="ko-KR" dirty="0"/>
              <a:t>DELETE /room/:id </a:t>
            </a:r>
            <a:r>
              <a:rPr lang="ko-KR" altLang="en-US" dirty="0"/>
              <a:t>방 제거 라우터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req.app.get</a:t>
            </a:r>
            <a:r>
              <a:rPr lang="en-US" altLang="ko-KR" dirty="0"/>
              <a:t>(‘</a:t>
            </a:r>
            <a:r>
              <a:rPr lang="en-US" altLang="ko-KR" dirty="0" err="1"/>
              <a:t>io</a:t>
            </a:r>
            <a:r>
              <a:rPr lang="en-US" altLang="ko-KR" dirty="0"/>
              <a:t>’)</a:t>
            </a:r>
            <a:r>
              <a:rPr lang="ko-KR" altLang="en-US" dirty="0"/>
              <a:t>로 </a:t>
            </a:r>
            <a:r>
              <a:rPr lang="en-US" altLang="ko-KR" dirty="0" err="1"/>
              <a:t>io</a:t>
            </a:r>
            <a:r>
              <a:rPr lang="en-US" altLang="ko-KR" dirty="0"/>
              <a:t> </a:t>
            </a:r>
            <a:r>
              <a:rPr lang="ko-KR" altLang="en-US" dirty="0"/>
              <a:t>객체 불러옴</a:t>
            </a:r>
            <a:endParaRPr lang="en-US" altLang="ko-KR" dirty="0"/>
          </a:p>
          <a:p>
            <a:pPr lvl="1"/>
            <a:r>
              <a:rPr lang="en-US" altLang="ko-KR" dirty="0" err="1"/>
              <a:t>io.of</a:t>
            </a:r>
            <a:r>
              <a:rPr lang="en-US" altLang="ko-KR" dirty="0"/>
              <a:t>(</a:t>
            </a:r>
            <a:r>
              <a:rPr lang="ko-KR" altLang="en-US" dirty="0"/>
              <a:t>네임스페이스</a:t>
            </a:r>
            <a:r>
              <a:rPr lang="en-US" altLang="ko-KR" dirty="0"/>
              <a:t>).adapter[</a:t>
            </a:r>
            <a:r>
              <a:rPr lang="ko-KR" altLang="en-US" dirty="0" err="1"/>
              <a:t>방아이디</a:t>
            </a:r>
            <a:r>
              <a:rPr lang="en-US" altLang="ko-KR" dirty="0"/>
              <a:t>]</a:t>
            </a:r>
            <a:r>
              <a:rPr lang="ko-KR" altLang="en-US" dirty="0"/>
              <a:t>로 방에 들어있는 소켓 내역을 확인할 수 있음</a:t>
            </a:r>
            <a:endParaRPr lang="en-US" altLang="ko-KR" dirty="0"/>
          </a:p>
          <a:p>
            <a:pPr lvl="1"/>
            <a:r>
              <a:rPr lang="en-US" altLang="ko-KR" dirty="0"/>
              <a:t>.length</a:t>
            </a:r>
            <a:r>
              <a:rPr lang="ko-KR" altLang="en-US" dirty="0"/>
              <a:t>로 방 인원 확인 가능</a:t>
            </a:r>
            <a:endParaRPr lang="en-US" altLang="ko-KR" dirty="0"/>
          </a:p>
          <a:p>
            <a:pPr lvl="1"/>
            <a:r>
              <a:rPr lang="ko-KR" altLang="en-US" dirty="0"/>
              <a:t>방 최대 인원보다 작은 경우에 접속 가능함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미들웨어와 소켓 연결하기</a:t>
            </a:r>
          </a:p>
        </p:txBody>
      </p:sp>
    </p:spTree>
    <p:extLst>
      <p:ext uri="{BB962C8B-B14F-4D97-AF65-F5344CB8AC3E}">
        <p14:creationId xmlns:p14="http://schemas.microsoft.com/office/powerpoint/2010/main" val="3534076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방 생성하기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몽고디비와</a:t>
            </a:r>
            <a:r>
              <a:rPr lang="ko-KR" altLang="en-US" dirty="0"/>
              <a:t> 서버 모두 실행</a:t>
            </a:r>
            <a:endParaRPr lang="en-US" altLang="ko-KR" dirty="0"/>
          </a:p>
          <a:p>
            <a:pPr lvl="1"/>
            <a:r>
              <a:rPr lang="ko-KR" altLang="en-US" dirty="0"/>
              <a:t>브라우저 두 개를 띄워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http://localhost:8005</a:t>
            </a:r>
            <a:r>
              <a:rPr lang="ko-KR" altLang="en-US" dirty="0"/>
              <a:t>에 접속</a:t>
            </a:r>
            <a:endParaRPr lang="en-US" altLang="ko-KR" dirty="0"/>
          </a:p>
          <a:p>
            <a:pPr lvl="1"/>
            <a:r>
              <a:rPr lang="ko-KR" altLang="en-US" dirty="0"/>
              <a:t>두 명이 접속한 것과 같은 효과</a:t>
            </a:r>
            <a:endParaRPr lang="en-US" altLang="ko-KR" dirty="0"/>
          </a:p>
          <a:p>
            <a:pPr lvl="1"/>
            <a:r>
              <a:rPr lang="ko-KR" altLang="en-US" dirty="0"/>
              <a:t>방을 생성해보기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미들웨어와 소켓 연결하기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976257-A9DE-42F6-95C7-08FDC2CFA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17" y="2842504"/>
            <a:ext cx="4307173" cy="35820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7F6436-5F94-4110-B052-C851E07BC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4290" y="2842504"/>
            <a:ext cx="3809758" cy="316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39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12.6 </a:t>
            </a:r>
            <a:r>
              <a:rPr lang="ko-KR" altLang="en-US" dirty="0"/>
              <a:t>채팅 구현하기</a:t>
            </a:r>
          </a:p>
        </p:txBody>
      </p:sp>
    </p:spTree>
    <p:extLst>
      <p:ext uri="{BB962C8B-B14F-4D97-AF65-F5344CB8AC3E}">
        <p14:creationId xmlns:p14="http://schemas.microsoft.com/office/powerpoint/2010/main" val="2921162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채팅 소켓 이벤트 </a:t>
            </a:r>
            <a:r>
              <a:rPr lang="ko-KR" altLang="en-US" dirty="0" err="1">
                <a:solidFill>
                  <a:schemeClr val="tx1"/>
                </a:solidFill>
              </a:rPr>
              <a:t>리스너</a:t>
            </a:r>
            <a:r>
              <a:rPr lang="ko-KR" altLang="en-US" dirty="0">
                <a:solidFill>
                  <a:schemeClr val="tx1"/>
                </a:solidFill>
              </a:rPr>
              <a:t> 붙이기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5052325" cy="5502853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https://github.com/ZeroCho/nodejs-book/blob/master/ch12/12.6/gif-chat/views/chat.html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이벤트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리스너를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채팅 메시지가 웹 소켓으로 전송될 때 호출됨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event.data.user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채팅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발송자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따라 다르게 렌더링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6E8A70-4A47-46CF-83B1-8FE1EF68C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105" y="1425690"/>
            <a:ext cx="3469820" cy="4443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2AA574-CCB0-4B75-A181-DEF14BFC2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105" y="5869007"/>
            <a:ext cx="1198130" cy="5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65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방에 접속하는 라우터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접속 가능한 경우 채팅을 불러와 렌더링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575906-5ACF-4401-B85D-E6432D2D0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1873008"/>
            <a:ext cx="4119519" cy="36868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DA17D0-D7A5-4525-98A7-D508A12747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004"/>
          <a:stretch/>
        </p:blipFill>
        <p:spPr>
          <a:xfrm>
            <a:off x="975886" y="5599088"/>
            <a:ext cx="3637151" cy="6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3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채팅 라우터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채팅을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 저장 후 방에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뿌려줌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8E11A6-954D-42C8-B202-CD019526E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5476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02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채팅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채팅 해보기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8DD928-6E76-42F7-83BB-BDC2DBE70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10" y="1909609"/>
            <a:ext cx="4055894" cy="30387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FEAFD2-B00D-4F05-84B5-79DD006FF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618" y="1909609"/>
            <a:ext cx="4055893" cy="30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38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웹 소켓만으로 채팅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DB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쓰지 않고도 바로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socket.emit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으로 채팅 전송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chat.html, app.js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D5009B-D2EF-4763-B022-AD9EF03FD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94" y="2075285"/>
            <a:ext cx="4493346" cy="25947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EA18FF-1DAC-41A7-9F9D-8B51EE0C8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795" y="4753961"/>
            <a:ext cx="2304280" cy="1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기타 </a:t>
            </a:r>
            <a:r>
              <a:rPr lang="en-US" altLang="ko-KR" dirty="0">
                <a:solidFill>
                  <a:schemeClr val="tx1"/>
                </a:solidFill>
              </a:rPr>
              <a:t>Socket.IO 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특정인에게 메시지 보내기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귓속말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1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대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채팅 등에 사용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/>
              <a:t>나를 제외한 전체에게 메시지 보내기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C14145-9C0A-4D75-AF6D-E39EFD244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1" y="1796746"/>
            <a:ext cx="3257550" cy="666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230FF0-97B9-4F46-A611-06BFD5E84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196" y="2910537"/>
            <a:ext cx="38576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웹 소켓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웹 소켓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실시간 양방향 데이터 전송을 위한 기술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프로토콜 사용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브라우저가 지원해야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최신 브라우저는 대부분 웹 소켓을 지원함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Socket.IO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패키지를 통해 웹 소켓 사용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웹 소켓 이전에는 폴링이라는 방식을 사용했음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클라이언트에서 서버로만 요청이 가기 때문에 주기적으로 서버에 요청을 보내 업데이트가 있는지 확인함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소켓은 연결도 한 번만 맺으면 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HTTP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포트 공유도 가능하며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성능도 매우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웹 소켓 이해하기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DF5BA6-21B1-4E65-BBC5-53CF1DA66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4062677"/>
            <a:ext cx="7581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GIF </a:t>
            </a:r>
            <a:r>
              <a:rPr lang="ko-KR" altLang="en-US" dirty="0">
                <a:solidFill>
                  <a:schemeClr val="tx1"/>
                </a:solidFill>
              </a:rPr>
              <a:t>전송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/>
              <a:t>소스 코드 복사하기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https://github.com/ZeroCho/nodejs-book/blob/master/ch12/12.7/gif-chat/views/chat.</a:t>
            </a:r>
            <a:r>
              <a:rPr lang="en-US" altLang="ko-KR" dirty="0"/>
              <a:t>html</a:t>
            </a:r>
          </a:p>
          <a:p>
            <a:pPr lvl="1"/>
            <a:r>
              <a:rPr lang="en-US" altLang="ko-KR" dirty="0">
                <a:hlinkClick r:id="rId3"/>
              </a:rPr>
              <a:t>https://github.com/ZeroCho/nodejs-book/blob/master/ch12/12.7/gif-chat/routes/index.js</a:t>
            </a:r>
            <a:endParaRPr lang="en-US" altLang="ko-KR" dirty="0"/>
          </a:p>
          <a:p>
            <a:pPr lvl="1"/>
            <a:r>
              <a:rPr lang="ko-KR" altLang="en-US" dirty="0"/>
              <a:t>이미지 업로드이기 때문에 </a:t>
            </a:r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이미지 저장 후 파일 경로를 </a:t>
            </a:r>
            <a:r>
              <a:rPr lang="en-US" altLang="ko-KR" dirty="0"/>
              <a:t>chat </a:t>
            </a:r>
            <a:r>
              <a:rPr lang="ko-KR" altLang="en-US" dirty="0"/>
              <a:t>데이터에 뿌림</a:t>
            </a:r>
            <a:endParaRPr lang="en-US" altLang="ko-KR" dirty="0"/>
          </a:p>
          <a:p>
            <a:pPr lvl="1"/>
            <a:r>
              <a:rPr lang="ko-KR" altLang="en-US" dirty="0"/>
              <a:t>이미지를 제공할 </a:t>
            </a:r>
            <a:r>
              <a:rPr lang="en-US" altLang="ko-KR" dirty="0"/>
              <a:t>static </a:t>
            </a:r>
            <a:r>
              <a:rPr lang="ko-KR" altLang="en-US" dirty="0"/>
              <a:t>폴더 연결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5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6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81FFA-B5B7-4AD9-A2C6-CAE1C6E2D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87" y="4106573"/>
            <a:ext cx="50292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GIF </a:t>
            </a:r>
            <a:r>
              <a:rPr lang="ko-KR" altLang="en-US" dirty="0">
                <a:solidFill>
                  <a:schemeClr val="tx1"/>
                </a:solidFill>
              </a:rPr>
              <a:t>채팅 화면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502853"/>
          </a:xfrm>
        </p:spPr>
        <p:txBody>
          <a:bodyPr>
            <a:normAutofit/>
          </a:bodyPr>
          <a:lstStyle/>
          <a:p>
            <a:r>
              <a:rPr lang="ko-KR" altLang="en-US" dirty="0"/>
              <a:t>다음 장에서는 </a:t>
            </a:r>
            <a:r>
              <a:rPr lang="ko-KR" altLang="en-US" dirty="0" err="1"/>
              <a:t>익명제</a:t>
            </a:r>
            <a:r>
              <a:rPr lang="ko-KR" altLang="en-US" dirty="0"/>
              <a:t> 대신 로그인한 사용자들 간에 실시간 데이터를 주고 받음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채팅 구현하기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1C26F8-14EA-42B3-BB9B-30F7AF42F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1867044"/>
            <a:ext cx="48958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3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서버센트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이벤트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SSE(Server Sent Events)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EventSource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객체를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처음에 한 번만 연결하면 서버가 클라이언트에 지속적으로 데이터를 보내줌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클라이언트에서 서버로는 데이터를 보낼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웹 소켓 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72F476-80B6-44AC-A9A2-64BF1A9BD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797230"/>
            <a:ext cx="6279163" cy="40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12.2 </a:t>
            </a:r>
            <a:r>
              <a:rPr lang="en-US" altLang="ko-KR" dirty="0" err="1"/>
              <a:t>ws</a:t>
            </a:r>
            <a:r>
              <a:rPr lang="en-US" altLang="ko-KR" dirty="0"/>
              <a:t> </a:t>
            </a:r>
            <a:r>
              <a:rPr lang="ko-KR" altLang="en-US" dirty="0"/>
              <a:t>모듈로 웹 소켓 사용하기</a:t>
            </a:r>
          </a:p>
        </p:txBody>
      </p:sp>
    </p:spTree>
    <p:extLst>
      <p:ext uri="{BB962C8B-B14F-4D97-AF65-F5344CB8AC3E}">
        <p14:creationId xmlns:p14="http://schemas.microsoft.com/office/powerpoint/2010/main" val="32024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gif-chat </a:t>
            </a:r>
            <a:r>
              <a:rPr lang="ko-KR" altLang="en-US" dirty="0">
                <a:solidFill>
                  <a:schemeClr val="tx1"/>
                </a:solidFill>
              </a:rPr>
              <a:t>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gif-chat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 생성 후 </a:t>
            </a:r>
            <a:r>
              <a:rPr lang="en-US" altLang="ko-KR" dirty="0" err="1"/>
              <a:t>package.json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0B97DB-9CF0-4C6B-A230-7FEB704D0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58396"/>
            <a:ext cx="2589806" cy="13735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24FB70-F1F3-4F3B-B8A7-4A4E7C667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62" y="3131996"/>
            <a:ext cx="2216063" cy="34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7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기본 파일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패키지를 설치하고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.env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app.js, routes/index.js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 작성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 코드는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  <a:hlinkClick r:id="rId2"/>
              </a:rPr>
              <a:t>https://github.com/ZeroCho/nodejs-book/tree/master/ch12/12.2/gif-chat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09D2A-9D24-445E-B866-D6A12450F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759" y="1873611"/>
            <a:ext cx="21812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1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en-US" altLang="ko-KR" dirty="0" err="1">
                <a:solidFill>
                  <a:schemeClr val="tx1"/>
                </a:solidFill>
              </a:rPr>
              <a:t>ws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 설치하기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i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ws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설치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소켓을 익스프레스에 연결하기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socket.js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나중에 작성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12.2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프로젝트 구조 갖추기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7B3DC8-E8A2-4815-8B8C-8223A1C1D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94" y="2449681"/>
            <a:ext cx="3917276" cy="417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611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12753</TotalTime>
  <Words>1683</Words>
  <Application>Microsoft Office PowerPoint</Application>
  <PresentationFormat>화면 슬라이드 쇼(4:3)</PresentationFormat>
  <Paragraphs>261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11장</vt:lpstr>
      <vt:lpstr>12장</vt:lpstr>
      <vt:lpstr>12.1 웹 소켓 이해하기</vt:lpstr>
      <vt:lpstr>1. 웹 소켓 이해하기</vt:lpstr>
      <vt:lpstr>2. 서버센트 이벤트</vt:lpstr>
      <vt:lpstr>12.2 ws 모듈로 웹 소켓 사용하기</vt:lpstr>
      <vt:lpstr>1. gif-chat 프로젝트 생성</vt:lpstr>
      <vt:lpstr>2. 기본 파일 작성</vt:lpstr>
      <vt:lpstr>3. ws 모듈 설치하기</vt:lpstr>
      <vt:lpstr>4. socket.js 파일</vt:lpstr>
      <vt:lpstr>5. 프런트엔드에서 메시지 답장하기</vt:lpstr>
      <vt:lpstr>6. 서버 실행하기</vt:lpstr>
      <vt:lpstr>7. Network 요청 확인하기</vt:lpstr>
      <vt:lpstr>8. 다른 브라우저로도 연결하기</vt:lpstr>
      <vt:lpstr>9. 클라이언트 하나 종료하기</vt:lpstr>
      <vt:lpstr>12.3 Socket.IO 사용하기</vt:lpstr>
      <vt:lpstr>1. Socket.IO 설치하기</vt:lpstr>
      <vt:lpstr>2. 클라이언트에서 메시지 주고 받기</vt:lpstr>
      <vt:lpstr>3. 서버 실행하기</vt:lpstr>
      <vt:lpstr>12.4 실시간 GIF 채팅방 만들기</vt:lpstr>
      <vt:lpstr>1. 프로젝트 구조 갖추기</vt:lpstr>
      <vt:lpstr>2. 스키마 생성하기</vt:lpstr>
      <vt:lpstr>3. 스키마 연결하기</vt:lpstr>
      <vt:lpstr>4. 프런트엔드 파일 작성</vt:lpstr>
      <vt:lpstr>5. socket.js에 소켓 이벤트 연결</vt:lpstr>
      <vt:lpstr>6. 방 개념 이해하기</vt:lpstr>
      <vt:lpstr>7. color-hash 적용하기</vt:lpstr>
      <vt:lpstr>12.5 미들웨어와 소켓 연결하기</vt:lpstr>
      <vt:lpstr>1. socket.io에서 세션 사용하기</vt:lpstr>
      <vt:lpstr>2. 방 입장, 퇴장 메시지 전송하기</vt:lpstr>
      <vt:lpstr>3. 라우터 작성하기</vt:lpstr>
      <vt:lpstr>4. 방 생성하기</vt:lpstr>
      <vt:lpstr>12.6 채팅 구현하기</vt:lpstr>
      <vt:lpstr>1. 채팅 소켓 이벤트 리스너 붙이기</vt:lpstr>
      <vt:lpstr>2. 방에 접속하는 라우터 만들기</vt:lpstr>
      <vt:lpstr>3. 채팅 라우터 만들기</vt:lpstr>
      <vt:lpstr>4. 채팅 화면</vt:lpstr>
      <vt:lpstr>5. 웹 소켓만으로 채팅 구현하기</vt:lpstr>
      <vt:lpstr>6. 기타 Socket.IO API</vt:lpstr>
      <vt:lpstr>7. GIF 전송 구현</vt:lpstr>
      <vt:lpstr>8. GIF 채팅 화면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341</cp:revision>
  <cp:lastPrinted>2016-08-10T06:58:55Z</cp:lastPrinted>
  <dcterms:created xsi:type="dcterms:W3CDTF">2013-04-05T19:58:06Z</dcterms:created>
  <dcterms:modified xsi:type="dcterms:W3CDTF">2020-09-17T13:27:35Z</dcterms:modified>
</cp:coreProperties>
</file>